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3" r:id="rId7"/>
    <p:sldId id="260" r:id="rId8"/>
    <p:sldId id="261" r:id="rId9"/>
    <p:sldId id="264" r:id="rId10"/>
    <p:sldId id="262" r:id="rId11"/>
    <p:sldId id="266" r:id="rId12"/>
    <p:sldId id="269" r:id="rId13"/>
    <p:sldId id="267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696F5-27E6-4288-8F58-28364F9D2571}" v="11" dt="2024-12-06T17:06:25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>
        <p:scale>
          <a:sx n="74" d="100"/>
          <a:sy n="74" d="100"/>
        </p:scale>
        <p:origin x="1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yatri Donepudi" userId="587ab98426468528" providerId="LiveId" clId="{942696F5-27E6-4288-8F58-28364F9D2571}"/>
    <pc:docChg chg="custSel addSld delSld modSld sldOrd">
      <pc:chgData name="Gayatri Donepudi" userId="587ab98426468528" providerId="LiveId" clId="{942696F5-27E6-4288-8F58-28364F9D2571}" dt="2024-12-06T17:07:25.655" v="88" actId="1076"/>
      <pc:docMkLst>
        <pc:docMk/>
      </pc:docMkLst>
      <pc:sldChg chg="modSp mod ord">
        <pc:chgData name="Gayatri Donepudi" userId="587ab98426468528" providerId="LiveId" clId="{942696F5-27E6-4288-8F58-28364F9D2571}" dt="2024-12-06T16:55:19.540" v="44" actId="1076"/>
        <pc:sldMkLst>
          <pc:docMk/>
          <pc:sldMk cId="1956474442" sldId="264"/>
        </pc:sldMkLst>
        <pc:spChg chg="mod">
          <ac:chgData name="Gayatri Donepudi" userId="587ab98426468528" providerId="LiveId" clId="{942696F5-27E6-4288-8F58-28364F9D2571}" dt="2024-12-06T16:55:19.540" v="44" actId="1076"/>
          <ac:spMkLst>
            <pc:docMk/>
            <pc:sldMk cId="1956474442" sldId="264"/>
            <ac:spMk id="9" creationId="{C5126F18-3287-AC03-17B1-EF1D6BD07765}"/>
          </ac:spMkLst>
        </pc:spChg>
      </pc:sldChg>
      <pc:sldChg chg="addSp delSp modSp new del">
        <pc:chgData name="Gayatri Donepudi" userId="587ab98426468528" providerId="LiveId" clId="{942696F5-27E6-4288-8F58-28364F9D2571}" dt="2024-12-06T16:58:11.792" v="50" actId="2696"/>
        <pc:sldMkLst>
          <pc:docMk/>
          <pc:sldMk cId="945097284" sldId="266"/>
        </pc:sldMkLst>
        <pc:spChg chg="add del mod">
          <ac:chgData name="Gayatri Donepudi" userId="587ab98426468528" providerId="LiveId" clId="{942696F5-27E6-4288-8F58-28364F9D2571}" dt="2024-12-06T16:58:05.382" v="49" actId="478"/>
          <ac:spMkLst>
            <pc:docMk/>
            <pc:sldMk cId="945097284" sldId="266"/>
            <ac:spMk id="2" creationId="{431D6C5D-406C-1359-0742-D7B44CAD4272}"/>
          </ac:spMkLst>
        </pc:spChg>
        <pc:spChg chg="add del mod">
          <ac:chgData name="Gayatri Donepudi" userId="587ab98426468528" providerId="LiveId" clId="{942696F5-27E6-4288-8F58-28364F9D2571}" dt="2024-12-06T16:58:05.382" v="49" actId="478"/>
          <ac:spMkLst>
            <pc:docMk/>
            <pc:sldMk cId="945097284" sldId="266"/>
            <ac:spMk id="3" creationId="{5446E1A2-8689-E833-AFFA-752DD34CA43F}"/>
          </ac:spMkLst>
        </pc:spChg>
      </pc:sldChg>
      <pc:sldChg chg="new">
        <pc:chgData name="Gayatri Donepudi" userId="587ab98426468528" providerId="LiveId" clId="{942696F5-27E6-4288-8F58-28364F9D2571}" dt="2024-12-06T16:58:22.435" v="51" actId="680"/>
        <pc:sldMkLst>
          <pc:docMk/>
          <pc:sldMk cId="2964122929" sldId="266"/>
        </pc:sldMkLst>
      </pc:sldChg>
      <pc:sldChg chg="addSp delSp modSp new mod">
        <pc:chgData name="Gayatri Donepudi" userId="587ab98426468528" providerId="LiveId" clId="{942696F5-27E6-4288-8F58-28364F9D2571}" dt="2024-12-06T17:07:25.655" v="88" actId="1076"/>
        <pc:sldMkLst>
          <pc:docMk/>
          <pc:sldMk cId="2195694362" sldId="267"/>
        </pc:sldMkLst>
        <pc:spChg chg="add mod">
          <ac:chgData name="Gayatri Donepudi" userId="587ab98426468528" providerId="LiveId" clId="{942696F5-27E6-4288-8F58-28364F9D2571}" dt="2024-12-06T17:04:29.591" v="54" actId="14100"/>
          <ac:spMkLst>
            <pc:docMk/>
            <pc:sldMk cId="2195694362" sldId="267"/>
            <ac:spMk id="2" creationId="{EA22A8EF-2505-F637-A43E-5851C4FAEC27}"/>
          </ac:spMkLst>
        </pc:spChg>
        <pc:spChg chg="add">
          <ac:chgData name="Gayatri Donepudi" userId="587ab98426468528" providerId="LiveId" clId="{942696F5-27E6-4288-8F58-28364F9D2571}" dt="2024-12-06T17:05:05.286" v="60"/>
          <ac:spMkLst>
            <pc:docMk/>
            <pc:sldMk cId="2195694362" sldId="267"/>
            <ac:spMk id="4" creationId="{3C2B8BB1-1CE1-FB22-3E0A-81773CB6AA6C}"/>
          </ac:spMkLst>
        </pc:spChg>
        <pc:picChg chg="add del mod">
          <ac:chgData name="Gayatri Donepudi" userId="587ab98426468528" providerId="LiveId" clId="{942696F5-27E6-4288-8F58-28364F9D2571}" dt="2024-12-06T17:05:09.266" v="61" actId="478"/>
          <ac:picMkLst>
            <pc:docMk/>
            <pc:sldMk cId="2195694362" sldId="267"/>
            <ac:picMk id="3" creationId="{B9E3304E-68ED-268E-479F-87BEFE2D33D8}"/>
          </ac:picMkLst>
        </pc:picChg>
        <pc:picChg chg="add mod">
          <ac:chgData name="Gayatri Donepudi" userId="587ab98426468528" providerId="LiveId" clId="{942696F5-27E6-4288-8F58-28364F9D2571}" dt="2024-12-06T17:07:25.655" v="88" actId="1076"/>
          <ac:picMkLst>
            <pc:docMk/>
            <pc:sldMk cId="2195694362" sldId="267"/>
            <ac:picMk id="5" creationId="{398E6640-E39F-7DD9-524D-C3B22177F888}"/>
          </ac:picMkLst>
        </pc:picChg>
        <pc:picChg chg="add del mod">
          <ac:chgData name="Gayatri Donepudi" userId="587ab98426468528" providerId="LiveId" clId="{942696F5-27E6-4288-8F58-28364F9D2571}" dt="2024-12-06T17:06:12.140" v="70" actId="478"/>
          <ac:picMkLst>
            <pc:docMk/>
            <pc:sldMk cId="2195694362" sldId="267"/>
            <ac:picMk id="6" creationId="{0DEFA427-378A-2180-FB38-3AB18A187FAC}"/>
          </ac:picMkLst>
        </pc:picChg>
      </pc:sldChg>
      <pc:sldChg chg="addSp delSp modSp new mod modClrScheme chgLayout">
        <pc:chgData name="Gayatri Donepudi" userId="587ab98426468528" providerId="LiveId" clId="{942696F5-27E6-4288-8F58-28364F9D2571}" dt="2024-12-06T17:07:07.428" v="84" actId="1076"/>
        <pc:sldMkLst>
          <pc:docMk/>
          <pc:sldMk cId="2476021915" sldId="268"/>
        </pc:sldMkLst>
        <pc:spChg chg="add del mod">
          <ac:chgData name="Gayatri Donepudi" userId="587ab98426468528" providerId="LiveId" clId="{942696F5-27E6-4288-8F58-28364F9D2571}" dt="2024-12-06T17:06:46.583" v="78" actId="26606"/>
          <ac:spMkLst>
            <pc:docMk/>
            <pc:sldMk cId="2476021915" sldId="268"/>
            <ac:spMk id="7" creationId="{EBCF2BD0-659B-961B-01B2-4FFB08F972DA}"/>
          </ac:spMkLst>
        </pc:spChg>
        <pc:spChg chg="add del mod">
          <ac:chgData name="Gayatri Donepudi" userId="587ab98426468528" providerId="LiveId" clId="{942696F5-27E6-4288-8F58-28364F9D2571}" dt="2024-12-06T17:06:46.583" v="78" actId="26606"/>
          <ac:spMkLst>
            <pc:docMk/>
            <pc:sldMk cId="2476021915" sldId="268"/>
            <ac:spMk id="9" creationId="{E0F1E02E-A608-2034-794F-4666A2B83889}"/>
          </ac:spMkLst>
        </pc:spChg>
        <pc:spChg chg="add del mod">
          <ac:chgData name="Gayatri Donepudi" userId="587ab98426468528" providerId="LiveId" clId="{942696F5-27E6-4288-8F58-28364F9D2571}" dt="2024-12-06T17:06:52.716" v="79" actId="478"/>
          <ac:spMkLst>
            <pc:docMk/>
            <pc:sldMk cId="2476021915" sldId="268"/>
            <ac:spMk id="14" creationId="{DD82DF39-2983-4AA2-9FCA-679B91259A19}"/>
          </ac:spMkLst>
        </pc:spChg>
        <pc:picChg chg="add mod">
          <ac:chgData name="Gayatri Donepudi" userId="587ab98426468528" providerId="LiveId" clId="{942696F5-27E6-4288-8F58-28364F9D2571}" dt="2024-12-06T17:07:07.428" v="84" actId="1076"/>
          <ac:picMkLst>
            <pc:docMk/>
            <pc:sldMk cId="2476021915" sldId="268"/>
            <ac:picMk id="2" creationId="{8421DB7B-6912-0CD1-1D80-6E6DF2C872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E1429-48C0-477A-BBE7-ACAFA06D378B}" type="doc">
      <dgm:prSet loTypeId="urn:microsoft.com/office/officeart/2005/8/layout/vList5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74561AB-CD29-40C7-B8C3-E32A812D7863}">
      <dgm:prSet/>
      <dgm:spPr/>
      <dgm:t>
        <a:bodyPr/>
        <a:lstStyle/>
        <a:p>
          <a:r>
            <a:rPr lang="en-US" dirty="0"/>
            <a:t>The challenge revolves around exploiting a web application that is vulnerable to </a:t>
          </a:r>
          <a:r>
            <a:rPr lang="en-US" b="0" dirty="0"/>
            <a:t>Server-Side Request Forgery (SSRF) </a:t>
          </a:r>
          <a:r>
            <a:rPr lang="en-US" dirty="0"/>
            <a:t>and weak internal security configurations.</a:t>
          </a:r>
          <a:br>
            <a:rPr lang="en-US" dirty="0"/>
          </a:br>
          <a:r>
            <a:rPr lang="en-US" dirty="0"/>
            <a:t>Your goal is to:</a:t>
          </a:r>
        </a:p>
      </dgm:t>
    </dgm:pt>
    <dgm:pt modelId="{D20FA4EE-27F9-45C7-A20F-E2CCA620C647}" type="parTrans" cxnId="{D9D4CBB6-7A04-4405-A031-D7721236642A}">
      <dgm:prSet/>
      <dgm:spPr/>
      <dgm:t>
        <a:bodyPr/>
        <a:lstStyle/>
        <a:p>
          <a:endParaRPr lang="en-US"/>
        </a:p>
      </dgm:t>
    </dgm:pt>
    <dgm:pt modelId="{EFF19987-117B-48DD-BA8B-CB999510856D}" type="sibTrans" cxnId="{D9D4CBB6-7A04-4405-A031-D7721236642A}">
      <dgm:prSet/>
      <dgm:spPr/>
      <dgm:t>
        <a:bodyPr/>
        <a:lstStyle/>
        <a:p>
          <a:endParaRPr lang="en-US"/>
        </a:p>
      </dgm:t>
    </dgm:pt>
    <dgm:pt modelId="{1FA4C837-865B-4559-94E9-E89332A8E611}">
      <dgm:prSet/>
      <dgm:spPr/>
      <dgm:t>
        <a:bodyPr/>
        <a:lstStyle/>
        <a:p>
          <a:r>
            <a:rPr lang="en-US"/>
            <a:t>Use SSRF to interact with internal services like Redis.</a:t>
          </a:r>
        </a:p>
      </dgm:t>
    </dgm:pt>
    <dgm:pt modelId="{2F5C1E67-0A57-4C75-A7C3-9A946816DD6D}" type="parTrans" cxnId="{ED500035-BEC0-4D47-84BF-D67AA39520F3}">
      <dgm:prSet/>
      <dgm:spPr/>
      <dgm:t>
        <a:bodyPr/>
        <a:lstStyle/>
        <a:p>
          <a:endParaRPr lang="en-US"/>
        </a:p>
      </dgm:t>
    </dgm:pt>
    <dgm:pt modelId="{D0C2BE9C-8569-4681-BD45-3442B36B2BF0}" type="sibTrans" cxnId="{ED500035-BEC0-4D47-84BF-D67AA39520F3}">
      <dgm:prSet/>
      <dgm:spPr/>
      <dgm:t>
        <a:bodyPr/>
        <a:lstStyle/>
        <a:p>
          <a:endParaRPr lang="en-US"/>
        </a:p>
      </dgm:t>
    </dgm:pt>
    <dgm:pt modelId="{4AA783DE-8A6B-4777-81AE-CA078DA00484}">
      <dgm:prSet/>
      <dgm:spPr/>
      <dgm:t>
        <a:bodyPr/>
        <a:lstStyle/>
        <a:p>
          <a:r>
            <a:rPr lang="en-US"/>
            <a:t>Manipulate Redis to inject malicious jobs into a queue.</a:t>
          </a:r>
        </a:p>
      </dgm:t>
    </dgm:pt>
    <dgm:pt modelId="{43C9209B-3705-494B-B990-A05B82178F71}" type="parTrans" cxnId="{54317CBD-4A47-41A0-A9FB-6954FCF347D8}">
      <dgm:prSet/>
      <dgm:spPr/>
      <dgm:t>
        <a:bodyPr/>
        <a:lstStyle/>
        <a:p>
          <a:endParaRPr lang="en-US"/>
        </a:p>
      </dgm:t>
    </dgm:pt>
    <dgm:pt modelId="{C30B3790-8D2A-488A-A778-3B75076994A2}" type="sibTrans" cxnId="{54317CBD-4A47-41A0-A9FB-6954FCF347D8}">
      <dgm:prSet/>
      <dgm:spPr/>
      <dgm:t>
        <a:bodyPr/>
        <a:lstStyle/>
        <a:p>
          <a:endParaRPr lang="en-US"/>
        </a:p>
      </dgm:t>
    </dgm:pt>
    <dgm:pt modelId="{3F4620BE-FC72-4FB5-8D2A-060DD2291BA8}">
      <dgm:prSet/>
      <dgm:spPr/>
      <dgm:t>
        <a:bodyPr/>
        <a:lstStyle/>
        <a:p>
          <a:r>
            <a:rPr lang="en-US"/>
            <a:t>Exploit the job runner to execute arbitrary commands on the server.</a:t>
          </a:r>
        </a:p>
      </dgm:t>
    </dgm:pt>
    <dgm:pt modelId="{FC2B90C3-C393-4D9E-9FDE-9DD76998DBCD}" type="parTrans" cxnId="{E9767227-DF86-41F8-97E2-C2CBCCE799A2}">
      <dgm:prSet/>
      <dgm:spPr/>
      <dgm:t>
        <a:bodyPr/>
        <a:lstStyle/>
        <a:p>
          <a:endParaRPr lang="en-US"/>
        </a:p>
      </dgm:t>
    </dgm:pt>
    <dgm:pt modelId="{8091CC2C-03B3-4FCB-92C7-7A4BCD09FD05}" type="sibTrans" cxnId="{E9767227-DF86-41F8-97E2-C2CBCCE799A2}">
      <dgm:prSet/>
      <dgm:spPr/>
      <dgm:t>
        <a:bodyPr/>
        <a:lstStyle/>
        <a:p>
          <a:endParaRPr lang="en-US"/>
        </a:p>
      </dgm:t>
    </dgm:pt>
    <dgm:pt modelId="{22F87D1C-3680-415B-8117-73AE8779A25E}">
      <dgm:prSet/>
      <dgm:spPr/>
      <dgm:t>
        <a:bodyPr/>
        <a:lstStyle/>
        <a:p>
          <a:r>
            <a:rPr lang="en-US"/>
            <a:t>Ultimately, retrieve the flag stored on the server.</a:t>
          </a:r>
        </a:p>
      </dgm:t>
    </dgm:pt>
    <dgm:pt modelId="{BE24F391-DE14-4F19-8463-A19DE0BAABEF}" type="parTrans" cxnId="{46006602-F05D-433B-83E4-FDF388CF1FB7}">
      <dgm:prSet/>
      <dgm:spPr/>
      <dgm:t>
        <a:bodyPr/>
        <a:lstStyle/>
        <a:p>
          <a:endParaRPr lang="en-US"/>
        </a:p>
      </dgm:t>
    </dgm:pt>
    <dgm:pt modelId="{FD0A7B7D-0AC8-4A13-A6D5-B007B999452B}" type="sibTrans" cxnId="{46006602-F05D-433B-83E4-FDF388CF1FB7}">
      <dgm:prSet/>
      <dgm:spPr/>
      <dgm:t>
        <a:bodyPr/>
        <a:lstStyle/>
        <a:p>
          <a:endParaRPr lang="en-US"/>
        </a:p>
      </dgm:t>
    </dgm:pt>
    <dgm:pt modelId="{02FC67C2-87DC-4D74-AB2E-9D3961D85CA8}" type="pres">
      <dgm:prSet presAssocID="{0E1E1429-48C0-477A-BBE7-ACAFA06D378B}" presName="Name0" presStyleCnt="0">
        <dgm:presLayoutVars>
          <dgm:dir/>
          <dgm:animLvl val="lvl"/>
          <dgm:resizeHandles val="exact"/>
        </dgm:presLayoutVars>
      </dgm:prSet>
      <dgm:spPr/>
    </dgm:pt>
    <dgm:pt modelId="{9227307B-7869-42A6-9BA6-D2C234B660D2}" type="pres">
      <dgm:prSet presAssocID="{574561AB-CD29-40C7-B8C3-E32A812D7863}" presName="linNode" presStyleCnt="0"/>
      <dgm:spPr/>
    </dgm:pt>
    <dgm:pt modelId="{E81D87AB-614C-47D1-A948-7175964DB96B}" type="pres">
      <dgm:prSet presAssocID="{574561AB-CD29-40C7-B8C3-E32A812D786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120611B-C00A-4FB7-AC6D-C2E99EDB0289}" type="pres">
      <dgm:prSet presAssocID="{EFF19987-117B-48DD-BA8B-CB999510856D}" presName="sp" presStyleCnt="0"/>
      <dgm:spPr/>
    </dgm:pt>
    <dgm:pt modelId="{BD87A972-D6E3-4B10-9343-9350005CAE6B}" type="pres">
      <dgm:prSet presAssocID="{1FA4C837-865B-4559-94E9-E89332A8E611}" presName="linNode" presStyleCnt="0"/>
      <dgm:spPr/>
    </dgm:pt>
    <dgm:pt modelId="{C3F264C4-15B3-4613-9B84-8328AED6EBB4}" type="pres">
      <dgm:prSet presAssocID="{1FA4C837-865B-4559-94E9-E89332A8E61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A3D1F62-5661-41B0-A37E-0C0DD9146486}" type="pres">
      <dgm:prSet presAssocID="{D0C2BE9C-8569-4681-BD45-3442B36B2BF0}" presName="sp" presStyleCnt="0"/>
      <dgm:spPr/>
    </dgm:pt>
    <dgm:pt modelId="{311DA946-0219-4299-A667-DBBEF7798CBC}" type="pres">
      <dgm:prSet presAssocID="{4AA783DE-8A6B-4777-81AE-CA078DA00484}" presName="linNode" presStyleCnt="0"/>
      <dgm:spPr/>
    </dgm:pt>
    <dgm:pt modelId="{ECAA4B72-1B8B-4464-AFA2-5F83F574FCEA}" type="pres">
      <dgm:prSet presAssocID="{4AA783DE-8A6B-4777-81AE-CA078DA0048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4FCB3B7-9FCB-44B1-8CB5-1E021890EBC7}" type="pres">
      <dgm:prSet presAssocID="{C30B3790-8D2A-488A-A778-3B75076994A2}" presName="sp" presStyleCnt="0"/>
      <dgm:spPr/>
    </dgm:pt>
    <dgm:pt modelId="{41D3ECB5-5331-4EC9-893D-0F5780C6A484}" type="pres">
      <dgm:prSet presAssocID="{3F4620BE-FC72-4FB5-8D2A-060DD2291BA8}" presName="linNode" presStyleCnt="0"/>
      <dgm:spPr/>
    </dgm:pt>
    <dgm:pt modelId="{42D8834B-FB5A-4BC8-81AF-A61E6D769A4B}" type="pres">
      <dgm:prSet presAssocID="{3F4620BE-FC72-4FB5-8D2A-060DD2291BA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75F612E-F1E3-421F-822A-D2057EB53271}" type="pres">
      <dgm:prSet presAssocID="{8091CC2C-03B3-4FCB-92C7-7A4BCD09FD05}" presName="sp" presStyleCnt="0"/>
      <dgm:spPr/>
    </dgm:pt>
    <dgm:pt modelId="{D9FF829B-122D-433F-A8E5-3B8A1574DFD9}" type="pres">
      <dgm:prSet presAssocID="{22F87D1C-3680-415B-8117-73AE8779A25E}" presName="linNode" presStyleCnt="0"/>
      <dgm:spPr/>
    </dgm:pt>
    <dgm:pt modelId="{B44666A1-B2ED-4670-B4B3-D210AA6AAA4C}" type="pres">
      <dgm:prSet presAssocID="{22F87D1C-3680-415B-8117-73AE8779A25E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46006602-F05D-433B-83E4-FDF388CF1FB7}" srcId="{0E1E1429-48C0-477A-BBE7-ACAFA06D378B}" destId="{22F87D1C-3680-415B-8117-73AE8779A25E}" srcOrd="4" destOrd="0" parTransId="{BE24F391-DE14-4F19-8463-A19DE0BAABEF}" sibTransId="{FD0A7B7D-0AC8-4A13-A6D5-B007B999452B}"/>
    <dgm:cxn modelId="{B769A620-9904-4C4D-A1C5-B76757068D2F}" type="presOf" srcId="{0E1E1429-48C0-477A-BBE7-ACAFA06D378B}" destId="{02FC67C2-87DC-4D74-AB2E-9D3961D85CA8}" srcOrd="0" destOrd="0" presId="urn:microsoft.com/office/officeart/2005/8/layout/vList5"/>
    <dgm:cxn modelId="{E9767227-DF86-41F8-97E2-C2CBCCE799A2}" srcId="{0E1E1429-48C0-477A-BBE7-ACAFA06D378B}" destId="{3F4620BE-FC72-4FB5-8D2A-060DD2291BA8}" srcOrd="3" destOrd="0" parTransId="{FC2B90C3-C393-4D9E-9FDE-9DD76998DBCD}" sibTransId="{8091CC2C-03B3-4FCB-92C7-7A4BCD09FD05}"/>
    <dgm:cxn modelId="{ED500035-BEC0-4D47-84BF-D67AA39520F3}" srcId="{0E1E1429-48C0-477A-BBE7-ACAFA06D378B}" destId="{1FA4C837-865B-4559-94E9-E89332A8E611}" srcOrd="1" destOrd="0" parTransId="{2F5C1E67-0A57-4C75-A7C3-9A946816DD6D}" sibTransId="{D0C2BE9C-8569-4681-BD45-3442B36B2BF0}"/>
    <dgm:cxn modelId="{17A9C23F-967B-401F-967A-B3803BC30C61}" type="presOf" srcId="{574561AB-CD29-40C7-B8C3-E32A812D7863}" destId="{E81D87AB-614C-47D1-A948-7175964DB96B}" srcOrd="0" destOrd="0" presId="urn:microsoft.com/office/officeart/2005/8/layout/vList5"/>
    <dgm:cxn modelId="{35069861-BE6F-4B8C-AFB4-ABF3660D6095}" type="presOf" srcId="{4AA783DE-8A6B-4777-81AE-CA078DA00484}" destId="{ECAA4B72-1B8B-4464-AFA2-5F83F574FCEA}" srcOrd="0" destOrd="0" presId="urn:microsoft.com/office/officeart/2005/8/layout/vList5"/>
    <dgm:cxn modelId="{0DD80D55-8FA9-4D42-B1DC-F8E5BB4904F6}" type="presOf" srcId="{3F4620BE-FC72-4FB5-8D2A-060DD2291BA8}" destId="{42D8834B-FB5A-4BC8-81AF-A61E6D769A4B}" srcOrd="0" destOrd="0" presId="urn:microsoft.com/office/officeart/2005/8/layout/vList5"/>
    <dgm:cxn modelId="{3244AF7E-BFE2-470E-877C-088FC657D31D}" type="presOf" srcId="{1FA4C837-865B-4559-94E9-E89332A8E611}" destId="{C3F264C4-15B3-4613-9B84-8328AED6EBB4}" srcOrd="0" destOrd="0" presId="urn:microsoft.com/office/officeart/2005/8/layout/vList5"/>
    <dgm:cxn modelId="{D9D4CBB6-7A04-4405-A031-D7721236642A}" srcId="{0E1E1429-48C0-477A-BBE7-ACAFA06D378B}" destId="{574561AB-CD29-40C7-B8C3-E32A812D7863}" srcOrd="0" destOrd="0" parTransId="{D20FA4EE-27F9-45C7-A20F-E2CCA620C647}" sibTransId="{EFF19987-117B-48DD-BA8B-CB999510856D}"/>
    <dgm:cxn modelId="{54317CBD-4A47-41A0-A9FB-6954FCF347D8}" srcId="{0E1E1429-48C0-477A-BBE7-ACAFA06D378B}" destId="{4AA783DE-8A6B-4777-81AE-CA078DA00484}" srcOrd="2" destOrd="0" parTransId="{43C9209B-3705-494B-B990-A05B82178F71}" sibTransId="{C30B3790-8D2A-488A-A778-3B75076994A2}"/>
    <dgm:cxn modelId="{EC14C1E4-E6A4-47D7-9D8C-407CDF5E2FE4}" type="presOf" srcId="{22F87D1C-3680-415B-8117-73AE8779A25E}" destId="{B44666A1-B2ED-4670-B4B3-D210AA6AAA4C}" srcOrd="0" destOrd="0" presId="urn:microsoft.com/office/officeart/2005/8/layout/vList5"/>
    <dgm:cxn modelId="{AA2B49C7-32BB-40D4-B5C0-CA574AC28BA6}" type="presParOf" srcId="{02FC67C2-87DC-4D74-AB2E-9D3961D85CA8}" destId="{9227307B-7869-42A6-9BA6-D2C234B660D2}" srcOrd="0" destOrd="0" presId="urn:microsoft.com/office/officeart/2005/8/layout/vList5"/>
    <dgm:cxn modelId="{BFBB2633-BE4F-4BE2-8B45-300B8591C538}" type="presParOf" srcId="{9227307B-7869-42A6-9BA6-D2C234B660D2}" destId="{E81D87AB-614C-47D1-A948-7175964DB96B}" srcOrd="0" destOrd="0" presId="urn:microsoft.com/office/officeart/2005/8/layout/vList5"/>
    <dgm:cxn modelId="{34FF6DFB-DBA9-4C97-B64B-BFF1585B51AD}" type="presParOf" srcId="{02FC67C2-87DC-4D74-AB2E-9D3961D85CA8}" destId="{8120611B-C00A-4FB7-AC6D-C2E99EDB0289}" srcOrd="1" destOrd="0" presId="urn:microsoft.com/office/officeart/2005/8/layout/vList5"/>
    <dgm:cxn modelId="{5C598A13-14DE-4E47-A97C-62355C56F4DC}" type="presParOf" srcId="{02FC67C2-87DC-4D74-AB2E-9D3961D85CA8}" destId="{BD87A972-D6E3-4B10-9343-9350005CAE6B}" srcOrd="2" destOrd="0" presId="urn:microsoft.com/office/officeart/2005/8/layout/vList5"/>
    <dgm:cxn modelId="{0F5986B3-170E-4C49-B2F1-9D1A01B330DA}" type="presParOf" srcId="{BD87A972-D6E3-4B10-9343-9350005CAE6B}" destId="{C3F264C4-15B3-4613-9B84-8328AED6EBB4}" srcOrd="0" destOrd="0" presId="urn:microsoft.com/office/officeart/2005/8/layout/vList5"/>
    <dgm:cxn modelId="{F3DB8CA0-7E60-4D50-A66A-5EA6995E97F8}" type="presParOf" srcId="{02FC67C2-87DC-4D74-AB2E-9D3961D85CA8}" destId="{BA3D1F62-5661-41B0-A37E-0C0DD9146486}" srcOrd="3" destOrd="0" presId="urn:microsoft.com/office/officeart/2005/8/layout/vList5"/>
    <dgm:cxn modelId="{F37DF77B-E8C6-4374-8AE1-BB1DE4EDC0C0}" type="presParOf" srcId="{02FC67C2-87DC-4D74-AB2E-9D3961D85CA8}" destId="{311DA946-0219-4299-A667-DBBEF7798CBC}" srcOrd="4" destOrd="0" presId="urn:microsoft.com/office/officeart/2005/8/layout/vList5"/>
    <dgm:cxn modelId="{A4BCFC26-95DC-4212-B0DB-C05C7A71DAB4}" type="presParOf" srcId="{311DA946-0219-4299-A667-DBBEF7798CBC}" destId="{ECAA4B72-1B8B-4464-AFA2-5F83F574FCEA}" srcOrd="0" destOrd="0" presId="urn:microsoft.com/office/officeart/2005/8/layout/vList5"/>
    <dgm:cxn modelId="{8289BEA0-EEBF-4D27-8F46-CD69CFA456EE}" type="presParOf" srcId="{02FC67C2-87DC-4D74-AB2E-9D3961D85CA8}" destId="{74FCB3B7-9FCB-44B1-8CB5-1E021890EBC7}" srcOrd="5" destOrd="0" presId="urn:microsoft.com/office/officeart/2005/8/layout/vList5"/>
    <dgm:cxn modelId="{E29854DA-6AB9-48E4-AE56-B03514E3E2A8}" type="presParOf" srcId="{02FC67C2-87DC-4D74-AB2E-9D3961D85CA8}" destId="{41D3ECB5-5331-4EC9-893D-0F5780C6A484}" srcOrd="6" destOrd="0" presId="urn:microsoft.com/office/officeart/2005/8/layout/vList5"/>
    <dgm:cxn modelId="{BCCFE051-E3D5-444F-8220-D1F8DB5BABE8}" type="presParOf" srcId="{41D3ECB5-5331-4EC9-893D-0F5780C6A484}" destId="{42D8834B-FB5A-4BC8-81AF-A61E6D769A4B}" srcOrd="0" destOrd="0" presId="urn:microsoft.com/office/officeart/2005/8/layout/vList5"/>
    <dgm:cxn modelId="{654FC378-3EC6-486F-9ECF-E7D935538BB0}" type="presParOf" srcId="{02FC67C2-87DC-4D74-AB2E-9D3961D85CA8}" destId="{675F612E-F1E3-421F-822A-D2057EB53271}" srcOrd="7" destOrd="0" presId="urn:microsoft.com/office/officeart/2005/8/layout/vList5"/>
    <dgm:cxn modelId="{C3011843-F36F-4B2A-954E-9ED8EF6C1954}" type="presParOf" srcId="{02FC67C2-87DC-4D74-AB2E-9D3961D85CA8}" destId="{D9FF829B-122D-433F-A8E5-3B8A1574DFD9}" srcOrd="8" destOrd="0" presId="urn:microsoft.com/office/officeart/2005/8/layout/vList5"/>
    <dgm:cxn modelId="{2365195E-F28F-496C-9E3A-0342263F6665}" type="presParOf" srcId="{D9FF829B-122D-433F-A8E5-3B8A1574DFD9}" destId="{B44666A1-B2ED-4670-B4B3-D210AA6AAA4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074A67-3F75-47F9-846F-88A83A0CB20E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FE5EED1-7F75-410E-849C-A69BD70B6019}">
      <dgm:prSet/>
      <dgm:spPr/>
      <dgm:t>
        <a:bodyPr/>
        <a:lstStyle/>
        <a:p>
          <a:r>
            <a:rPr lang="en-US" dirty="0" err="1"/>
            <a:t>Urllib.parse</a:t>
          </a:r>
          <a:endParaRPr lang="en-US" dirty="0"/>
        </a:p>
      </dgm:t>
    </dgm:pt>
    <dgm:pt modelId="{113A4D1D-CC52-44CC-8853-FF3DD296F23E}" type="parTrans" cxnId="{2AC99372-1FE8-4DA6-BF6F-A1F737219A89}">
      <dgm:prSet/>
      <dgm:spPr/>
      <dgm:t>
        <a:bodyPr/>
        <a:lstStyle/>
        <a:p>
          <a:endParaRPr lang="en-US"/>
        </a:p>
      </dgm:t>
    </dgm:pt>
    <dgm:pt modelId="{A4BD8691-F44E-4B27-9D75-AF59A541448A}" type="sibTrans" cxnId="{2AC99372-1FE8-4DA6-BF6F-A1F737219A89}">
      <dgm:prSet/>
      <dgm:spPr/>
      <dgm:t>
        <a:bodyPr/>
        <a:lstStyle/>
        <a:p>
          <a:endParaRPr lang="en-US"/>
        </a:p>
      </dgm:t>
    </dgm:pt>
    <dgm:pt modelId="{C39E7A3D-07C9-4120-B386-6F3A6EFAC9F9}">
      <dgm:prSet/>
      <dgm:spPr/>
      <dgm:t>
        <a:bodyPr/>
        <a:lstStyle/>
        <a:p>
          <a:r>
            <a:rPr lang="en-US"/>
            <a:t>Docker</a:t>
          </a:r>
        </a:p>
      </dgm:t>
    </dgm:pt>
    <dgm:pt modelId="{7EECDE7D-28B0-4345-94BD-9049B939C74F}" type="parTrans" cxnId="{C471C422-8D6D-4894-9870-A26434F80CA3}">
      <dgm:prSet/>
      <dgm:spPr/>
      <dgm:t>
        <a:bodyPr/>
        <a:lstStyle/>
        <a:p>
          <a:endParaRPr lang="en-US"/>
        </a:p>
      </dgm:t>
    </dgm:pt>
    <dgm:pt modelId="{1BC1EF00-7A74-4CA6-9421-6B3D272872DB}" type="sibTrans" cxnId="{C471C422-8D6D-4894-9870-A26434F80CA3}">
      <dgm:prSet/>
      <dgm:spPr/>
      <dgm:t>
        <a:bodyPr/>
        <a:lstStyle/>
        <a:p>
          <a:endParaRPr lang="en-US"/>
        </a:p>
      </dgm:t>
    </dgm:pt>
    <dgm:pt modelId="{F6EE14C7-86B3-4F53-B687-C451808DAC76}">
      <dgm:prSet/>
      <dgm:spPr/>
      <dgm:t>
        <a:bodyPr/>
        <a:lstStyle/>
        <a:p>
          <a:r>
            <a:rPr lang="en-US"/>
            <a:t>Redis</a:t>
          </a:r>
        </a:p>
      </dgm:t>
    </dgm:pt>
    <dgm:pt modelId="{502B67BA-62D7-4EFE-8703-072E734A5275}" type="parTrans" cxnId="{28255942-FE86-41E8-BFCB-F541B266255A}">
      <dgm:prSet/>
      <dgm:spPr/>
      <dgm:t>
        <a:bodyPr/>
        <a:lstStyle/>
        <a:p>
          <a:endParaRPr lang="en-US"/>
        </a:p>
      </dgm:t>
    </dgm:pt>
    <dgm:pt modelId="{2622E486-206E-488F-ADCD-FEA8D2876822}" type="sibTrans" cxnId="{28255942-FE86-41E8-BFCB-F541B266255A}">
      <dgm:prSet/>
      <dgm:spPr/>
      <dgm:t>
        <a:bodyPr/>
        <a:lstStyle/>
        <a:p>
          <a:endParaRPr lang="en-US"/>
        </a:p>
      </dgm:t>
    </dgm:pt>
    <dgm:pt modelId="{5FD60133-ACBA-42E1-8D08-BE624735321B}">
      <dgm:prSet/>
      <dgm:spPr/>
      <dgm:t>
        <a:bodyPr/>
        <a:lstStyle/>
        <a:p>
          <a:r>
            <a:rPr lang="en-US"/>
            <a:t>SSRF Payloads</a:t>
          </a:r>
        </a:p>
      </dgm:t>
    </dgm:pt>
    <dgm:pt modelId="{E0B0052F-4069-45E3-A2CA-5059B73B4256}" type="parTrans" cxnId="{C8391A9F-B482-44E3-BF47-6A41EF7C8862}">
      <dgm:prSet/>
      <dgm:spPr/>
      <dgm:t>
        <a:bodyPr/>
        <a:lstStyle/>
        <a:p>
          <a:endParaRPr lang="en-US"/>
        </a:p>
      </dgm:t>
    </dgm:pt>
    <dgm:pt modelId="{9597A79D-F889-4ACA-9EC0-010BBA64B095}" type="sibTrans" cxnId="{C8391A9F-B482-44E3-BF47-6A41EF7C8862}">
      <dgm:prSet/>
      <dgm:spPr/>
      <dgm:t>
        <a:bodyPr/>
        <a:lstStyle/>
        <a:p>
          <a:endParaRPr lang="en-US"/>
        </a:p>
      </dgm:t>
    </dgm:pt>
    <dgm:pt modelId="{BA02DCAC-AF0D-4EDE-B7BF-1CE99E2E787A}">
      <dgm:prSet/>
      <dgm:spPr/>
      <dgm:t>
        <a:bodyPr/>
        <a:lstStyle/>
        <a:p>
          <a:r>
            <a:rPr lang="en-US"/>
            <a:t>Gopher</a:t>
          </a:r>
        </a:p>
      </dgm:t>
    </dgm:pt>
    <dgm:pt modelId="{29F7BA2A-830E-4165-A727-77FA5CBFB012}" type="parTrans" cxnId="{E3A387CE-8A6B-4C88-8144-94DA79706C63}">
      <dgm:prSet/>
      <dgm:spPr/>
      <dgm:t>
        <a:bodyPr/>
        <a:lstStyle/>
        <a:p>
          <a:endParaRPr lang="en-US"/>
        </a:p>
      </dgm:t>
    </dgm:pt>
    <dgm:pt modelId="{E1594398-E3F1-4659-9B1A-4F7F300FDFF2}" type="sibTrans" cxnId="{E3A387CE-8A6B-4C88-8144-94DA79706C63}">
      <dgm:prSet/>
      <dgm:spPr/>
      <dgm:t>
        <a:bodyPr/>
        <a:lstStyle/>
        <a:p>
          <a:endParaRPr lang="en-US"/>
        </a:p>
      </dgm:t>
    </dgm:pt>
    <dgm:pt modelId="{A80C9097-BCFF-4D3D-8F1C-2D33CB151725}">
      <dgm:prSet/>
      <dgm:spPr/>
      <dgm:t>
        <a:bodyPr/>
        <a:lstStyle/>
        <a:p>
          <a:r>
            <a:rPr lang="en-US"/>
            <a:t>CURL</a:t>
          </a:r>
        </a:p>
      </dgm:t>
    </dgm:pt>
    <dgm:pt modelId="{219A12AC-941D-4D9B-9A7C-A72ECA4685C5}" type="parTrans" cxnId="{BD712832-82DA-4B02-BB74-527E5172B3FD}">
      <dgm:prSet/>
      <dgm:spPr/>
      <dgm:t>
        <a:bodyPr/>
        <a:lstStyle/>
        <a:p>
          <a:endParaRPr lang="en-US"/>
        </a:p>
      </dgm:t>
    </dgm:pt>
    <dgm:pt modelId="{B8348DA6-679A-447B-9004-724875371C33}" type="sibTrans" cxnId="{BD712832-82DA-4B02-BB74-527E5172B3FD}">
      <dgm:prSet/>
      <dgm:spPr/>
      <dgm:t>
        <a:bodyPr/>
        <a:lstStyle/>
        <a:p>
          <a:endParaRPr lang="en-US"/>
        </a:p>
      </dgm:t>
    </dgm:pt>
    <dgm:pt modelId="{C52CEA66-EB86-4760-B03E-C21B5511015B}" type="pres">
      <dgm:prSet presAssocID="{E8074A67-3F75-47F9-846F-88A83A0CB20E}" presName="diagram" presStyleCnt="0">
        <dgm:presLayoutVars>
          <dgm:dir/>
          <dgm:resizeHandles val="exact"/>
        </dgm:presLayoutVars>
      </dgm:prSet>
      <dgm:spPr/>
    </dgm:pt>
    <dgm:pt modelId="{8ECBB78B-4E6E-4607-A60D-8EAF3DF7D0DF}" type="pres">
      <dgm:prSet presAssocID="{8FE5EED1-7F75-410E-849C-A69BD70B6019}" presName="node" presStyleLbl="node1" presStyleIdx="0" presStyleCnt="6">
        <dgm:presLayoutVars>
          <dgm:bulletEnabled val="1"/>
        </dgm:presLayoutVars>
      </dgm:prSet>
      <dgm:spPr/>
    </dgm:pt>
    <dgm:pt modelId="{06ABDE05-0475-494A-B1BE-60F3EC6ED96F}" type="pres">
      <dgm:prSet presAssocID="{A4BD8691-F44E-4B27-9D75-AF59A541448A}" presName="sibTrans" presStyleCnt="0"/>
      <dgm:spPr/>
    </dgm:pt>
    <dgm:pt modelId="{75C9049E-B599-412B-A99B-EF06AAA1FFCA}" type="pres">
      <dgm:prSet presAssocID="{C39E7A3D-07C9-4120-B386-6F3A6EFAC9F9}" presName="node" presStyleLbl="node1" presStyleIdx="1" presStyleCnt="6">
        <dgm:presLayoutVars>
          <dgm:bulletEnabled val="1"/>
        </dgm:presLayoutVars>
      </dgm:prSet>
      <dgm:spPr/>
    </dgm:pt>
    <dgm:pt modelId="{F8714C7C-F0B8-48ED-B4F5-3A65178CA8F3}" type="pres">
      <dgm:prSet presAssocID="{1BC1EF00-7A74-4CA6-9421-6B3D272872DB}" presName="sibTrans" presStyleCnt="0"/>
      <dgm:spPr/>
    </dgm:pt>
    <dgm:pt modelId="{5883CC33-0B29-4A02-AF75-2CCE0C3B3475}" type="pres">
      <dgm:prSet presAssocID="{F6EE14C7-86B3-4F53-B687-C451808DAC76}" presName="node" presStyleLbl="node1" presStyleIdx="2" presStyleCnt="6">
        <dgm:presLayoutVars>
          <dgm:bulletEnabled val="1"/>
        </dgm:presLayoutVars>
      </dgm:prSet>
      <dgm:spPr/>
    </dgm:pt>
    <dgm:pt modelId="{6806F6B7-100E-4169-BDDC-FE1F91E12CB2}" type="pres">
      <dgm:prSet presAssocID="{2622E486-206E-488F-ADCD-FEA8D2876822}" presName="sibTrans" presStyleCnt="0"/>
      <dgm:spPr/>
    </dgm:pt>
    <dgm:pt modelId="{A175B261-5784-42EB-B8F6-05968238745A}" type="pres">
      <dgm:prSet presAssocID="{5FD60133-ACBA-42E1-8D08-BE624735321B}" presName="node" presStyleLbl="node1" presStyleIdx="3" presStyleCnt="6">
        <dgm:presLayoutVars>
          <dgm:bulletEnabled val="1"/>
        </dgm:presLayoutVars>
      </dgm:prSet>
      <dgm:spPr/>
    </dgm:pt>
    <dgm:pt modelId="{0EC0A96B-05F9-434F-BE34-C99A896EB12F}" type="pres">
      <dgm:prSet presAssocID="{9597A79D-F889-4ACA-9EC0-010BBA64B095}" presName="sibTrans" presStyleCnt="0"/>
      <dgm:spPr/>
    </dgm:pt>
    <dgm:pt modelId="{D3F134B0-9E46-4889-83E8-F9C77424135C}" type="pres">
      <dgm:prSet presAssocID="{BA02DCAC-AF0D-4EDE-B7BF-1CE99E2E787A}" presName="node" presStyleLbl="node1" presStyleIdx="4" presStyleCnt="6">
        <dgm:presLayoutVars>
          <dgm:bulletEnabled val="1"/>
        </dgm:presLayoutVars>
      </dgm:prSet>
      <dgm:spPr/>
    </dgm:pt>
    <dgm:pt modelId="{E0A7C6A9-CB16-4129-9B6E-7DAD476C00D4}" type="pres">
      <dgm:prSet presAssocID="{E1594398-E3F1-4659-9B1A-4F7F300FDFF2}" presName="sibTrans" presStyleCnt="0"/>
      <dgm:spPr/>
    </dgm:pt>
    <dgm:pt modelId="{AF342F67-AEC7-49A4-A7AB-A76BC6CB27E9}" type="pres">
      <dgm:prSet presAssocID="{A80C9097-BCFF-4D3D-8F1C-2D33CB151725}" presName="node" presStyleLbl="node1" presStyleIdx="5" presStyleCnt="6">
        <dgm:presLayoutVars>
          <dgm:bulletEnabled val="1"/>
        </dgm:presLayoutVars>
      </dgm:prSet>
      <dgm:spPr/>
    </dgm:pt>
  </dgm:ptLst>
  <dgm:cxnLst>
    <dgm:cxn modelId="{C471C422-8D6D-4894-9870-A26434F80CA3}" srcId="{E8074A67-3F75-47F9-846F-88A83A0CB20E}" destId="{C39E7A3D-07C9-4120-B386-6F3A6EFAC9F9}" srcOrd="1" destOrd="0" parTransId="{7EECDE7D-28B0-4345-94BD-9049B939C74F}" sibTransId="{1BC1EF00-7A74-4CA6-9421-6B3D272872DB}"/>
    <dgm:cxn modelId="{C660CA23-177C-4899-A15A-9600F5D0688B}" type="presOf" srcId="{8FE5EED1-7F75-410E-849C-A69BD70B6019}" destId="{8ECBB78B-4E6E-4607-A60D-8EAF3DF7D0DF}" srcOrd="0" destOrd="0" presId="urn:microsoft.com/office/officeart/2005/8/layout/default"/>
    <dgm:cxn modelId="{BD712832-82DA-4B02-BB74-527E5172B3FD}" srcId="{E8074A67-3F75-47F9-846F-88A83A0CB20E}" destId="{A80C9097-BCFF-4D3D-8F1C-2D33CB151725}" srcOrd="5" destOrd="0" parTransId="{219A12AC-941D-4D9B-9A7C-A72ECA4685C5}" sibTransId="{B8348DA6-679A-447B-9004-724875371C33}"/>
    <dgm:cxn modelId="{52E37232-8B7F-4D21-8300-3380C7D6B7FF}" type="presOf" srcId="{E8074A67-3F75-47F9-846F-88A83A0CB20E}" destId="{C52CEA66-EB86-4760-B03E-C21B5511015B}" srcOrd="0" destOrd="0" presId="urn:microsoft.com/office/officeart/2005/8/layout/default"/>
    <dgm:cxn modelId="{28255942-FE86-41E8-BFCB-F541B266255A}" srcId="{E8074A67-3F75-47F9-846F-88A83A0CB20E}" destId="{F6EE14C7-86B3-4F53-B687-C451808DAC76}" srcOrd="2" destOrd="0" parTransId="{502B67BA-62D7-4EFE-8703-072E734A5275}" sibTransId="{2622E486-206E-488F-ADCD-FEA8D2876822}"/>
    <dgm:cxn modelId="{5BE9AE67-5792-4816-8F1B-5BB6D0DCE8AA}" type="presOf" srcId="{C39E7A3D-07C9-4120-B386-6F3A6EFAC9F9}" destId="{75C9049E-B599-412B-A99B-EF06AAA1FFCA}" srcOrd="0" destOrd="0" presId="urn:microsoft.com/office/officeart/2005/8/layout/default"/>
    <dgm:cxn modelId="{0125B56F-6084-4D46-9A13-981BAFD6DCE1}" type="presOf" srcId="{F6EE14C7-86B3-4F53-B687-C451808DAC76}" destId="{5883CC33-0B29-4A02-AF75-2CCE0C3B3475}" srcOrd="0" destOrd="0" presId="urn:microsoft.com/office/officeart/2005/8/layout/default"/>
    <dgm:cxn modelId="{2AC99372-1FE8-4DA6-BF6F-A1F737219A89}" srcId="{E8074A67-3F75-47F9-846F-88A83A0CB20E}" destId="{8FE5EED1-7F75-410E-849C-A69BD70B6019}" srcOrd="0" destOrd="0" parTransId="{113A4D1D-CC52-44CC-8853-FF3DD296F23E}" sibTransId="{A4BD8691-F44E-4B27-9D75-AF59A541448A}"/>
    <dgm:cxn modelId="{C8391A9F-B482-44E3-BF47-6A41EF7C8862}" srcId="{E8074A67-3F75-47F9-846F-88A83A0CB20E}" destId="{5FD60133-ACBA-42E1-8D08-BE624735321B}" srcOrd="3" destOrd="0" parTransId="{E0B0052F-4069-45E3-A2CA-5059B73B4256}" sibTransId="{9597A79D-F889-4ACA-9EC0-010BBA64B095}"/>
    <dgm:cxn modelId="{4C3AEEC7-8FB3-419E-8AC5-4020E55D24AD}" type="presOf" srcId="{5FD60133-ACBA-42E1-8D08-BE624735321B}" destId="{A175B261-5784-42EB-B8F6-05968238745A}" srcOrd="0" destOrd="0" presId="urn:microsoft.com/office/officeart/2005/8/layout/default"/>
    <dgm:cxn modelId="{33362FC9-3BBE-43F5-90A6-B4657D9C5E22}" type="presOf" srcId="{A80C9097-BCFF-4D3D-8F1C-2D33CB151725}" destId="{AF342F67-AEC7-49A4-A7AB-A76BC6CB27E9}" srcOrd="0" destOrd="0" presId="urn:microsoft.com/office/officeart/2005/8/layout/default"/>
    <dgm:cxn modelId="{E3A387CE-8A6B-4C88-8144-94DA79706C63}" srcId="{E8074A67-3F75-47F9-846F-88A83A0CB20E}" destId="{BA02DCAC-AF0D-4EDE-B7BF-1CE99E2E787A}" srcOrd="4" destOrd="0" parTransId="{29F7BA2A-830E-4165-A727-77FA5CBFB012}" sibTransId="{E1594398-E3F1-4659-9B1A-4F7F300FDFF2}"/>
    <dgm:cxn modelId="{12A7F1EB-229A-4287-BAD5-DF51D686D083}" type="presOf" srcId="{BA02DCAC-AF0D-4EDE-B7BF-1CE99E2E787A}" destId="{D3F134B0-9E46-4889-83E8-F9C77424135C}" srcOrd="0" destOrd="0" presId="urn:microsoft.com/office/officeart/2005/8/layout/default"/>
    <dgm:cxn modelId="{12D08EF4-C106-499A-AD1A-56461B01A519}" type="presParOf" srcId="{C52CEA66-EB86-4760-B03E-C21B5511015B}" destId="{8ECBB78B-4E6E-4607-A60D-8EAF3DF7D0DF}" srcOrd="0" destOrd="0" presId="urn:microsoft.com/office/officeart/2005/8/layout/default"/>
    <dgm:cxn modelId="{C65B3C0A-FA3D-4885-ACDF-0C7767762BDB}" type="presParOf" srcId="{C52CEA66-EB86-4760-B03E-C21B5511015B}" destId="{06ABDE05-0475-494A-B1BE-60F3EC6ED96F}" srcOrd="1" destOrd="0" presId="urn:microsoft.com/office/officeart/2005/8/layout/default"/>
    <dgm:cxn modelId="{BC27A59B-B57B-4727-82DD-CF3FF419E0F0}" type="presParOf" srcId="{C52CEA66-EB86-4760-B03E-C21B5511015B}" destId="{75C9049E-B599-412B-A99B-EF06AAA1FFCA}" srcOrd="2" destOrd="0" presId="urn:microsoft.com/office/officeart/2005/8/layout/default"/>
    <dgm:cxn modelId="{DCB05643-E521-4018-A89F-E82AD6D10479}" type="presParOf" srcId="{C52CEA66-EB86-4760-B03E-C21B5511015B}" destId="{F8714C7C-F0B8-48ED-B4F5-3A65178CA8F3}" srcOrd="3" destOrd="0" presId="urn:microsoft.com/office/officeart/2005/8/layout/default"/>
    <dgm:cxn modelId="{84BAA75F-16DD-4C01-86B0-1F96E04B3086}" type="presParOf" srcId="{C52CEA66-EB86-4760-B03E-C21B5511015B}" destId="{5883CC33-0B29-4A02-AF75-2CCE0C3B3475}" srcOrd="4" destOrd="0" presId="urn:microsoft.com/office/officeart/2005/8/layout/default"/>
    <dgm:cxn modelId="{D4CDA8EA-B34C-4D72-948F-E1D0B6A2B4E4}" type="presParOf" srcId="{C52CEA66-EB86-4760-B03E-C21B5511015B}" destId="{6806F6B7-100E-4169-BDDC-FE1F91E12CB2}" srcOrd="5" destOrd="0" presId="urn:microsoft.com/office/officeart/2005/8/layout/default"/>
    <dgm:cxn modelId="{8D103240-738D-4B70-B167-6E5FE10D1A88}" type="presParOf" srcId="{C52CEA66-EB86-4760-B03E-C21B5511015B}" destId="{A175B261-5784-42EB-B8F6-05968238745A}" srcOrd="6" destOrd="0" presId="urn:microsoft.com/office/officeart/2005/8/layout/default"/>
    <dgm:cxn modelId="{06982971-BA33-4A21-B422-C2A18C980E27}" type="presParOf" srcId="{C52CEA66-EB86-4760-B03E-C21B5511015B}" destId="{0EC0A96B-05F9-434F-BE34-C99A896EB12F}" srcOrd="7" destOrd="0" presId="urn:microsoft.com/office/officeart/2005/8/layout/default"/>
    <dgm:cxn modelId="{C9FBA163-10F6-43A3-BFEE-82A8FFBF7EAE}" type="presParOf" srcId="{C52CEA66-EB86-4760-B03E-C21B5511015B}" destId="{D3F134B0-9E46-4889-83E8-F9C77424135C}" srcOrd="8" destOrd="0" presId="urn:microsoft.com/office/officeart/2005/8/layout/default"/>
    <dgm:cxn modelId="{DEEE0F9C-3A9B-4DF7-B618-E9809261E818}" type="presParOf" srcId="{C52CEA66-EB86-4760-B03E-C21B5511015B}" destId="{E0A7C6A9-CB16-4129-9B6E-7DAD476C00D4}" srcOrd="9" destOrd="0" presId="urn:microsoft.com/office/officeart/2005/8/layout/default"/>
    <dgm:cxn modelId="{61455A15-8741-4E41-8565-D95EC19A21BB}" type="presParOf" srcId="{C52CEA66-EB86-4760-B03E-C21B5511015B}" destId="{AF342F67-AEC7-49A4-A7AB-A76BC6CB27E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D681DE-C641-41B3-B72B-7942FD13ACFF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BD4E47F-049D-488B-B565-D9E24F1724AD}">
      <dgm:prSet/>
      <dgm:spPr/>
      <dgm:t>
        <a:bodyPr/>
        <a:lstStyle/>
        <a:p>
          <a:r>
            <a:rPr lang="en-US"/>
            <a:t>The ScreenCrack challenge demonstrated a practical exploitation scenario combining </a:t>
          </a:r>
          <a:r>
            <a:rPr lang="en-US" b="1"/>
            <a:t>SSRF</a:t>
          </a:r>
          <a:r>
            <a:rPr lang="en-US"/>
            <a:t>, </a:t>
          </a:r>
          <a:r>
            <a:rPr lang="en-US" b="1"/>
            <a:t>Redis misconfigurations</a:t>
          </a:r>
          <a:r>
            <a:rPr lang="en-US"/>
            <a:t>, and </a:t>
          </a:r>
          <a:r>
            <a:rPr lang="en-US" b="1"/>
            <a:t>insecure job execution workflows.</a:t>
          </a:r>
          <a:endParaRPr lang="en-US"/>
        </a:p>
      </dgm:t>
    </dgm:pt>
    <dgm:pt modelId="{A5209AB3-6DCB-49BD-8E2B-A57FFDB9C592}" type="parTrans" cxnId="{6B703E3F-3D1E-4144-A8BC-D8AAEE8362DD}">
      <dgm:prSet/>
      <dgm:spPr/>
      <dgm:t>
        <a:bodyPr/>
        <a:lstStyle/>
        <a:p>
          <a:endParaRPr lang="en-US"/>
        </a:p>
      </dgm:t>
    </dgm:pt>
    <dgm:pt modelId="{F6F2A314-C930-4C7B-967E-33D0496A9953}" type="sibTrans" cxnId="{6B703E3F-3D1E-4144-A8BC-D8AAEE8362DD}">
      <dgm:prSet/>
      <dgm:spPr/>
      <dgm:t>
        <a:bodyPr/>
        <a:lstStyle/>
        <a:p>
          <a:endParaRPr lang="en-US"/>
        </a:p>
      </dgm:t>
    </dgm:pt>
    <dgm:pt modelId="{EE9170F7-AE5F-4463-84A0-BD1F119B58FA}" type="pres">
      <dgm:prSet presAssocID="{D6D681DE-C641-41B3-B72B-7942FD13ACF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628A8C-D7E7-491F-80C1-212917B226B9}" type="pres">
      <dgm:prSet presAssocID="{9BD4E47F-049D-488B-B565-D9E24F1724AD}" presName="hierRoot1" presStyleCnt="0"/>
      <dgm:spPr/>
    </dgm:pt>
    <dgm:pt modelId="{DD7A978A-12D0-4F80-A506-85512C916837}" type="pres">
      <dgm:prSet presAssocID="{9BD4E47F-049D-488B-B565-D9E24F1724AD}" presName="composite" presStyleCnt="0"/>
      <dgm:spPr/>
    </dgm:pt>
    <dgm:pt modelId="{7010BD50-A56A-4E76-A5B3-2B496157A1F7}" type="pres">
      <dgm:prSet presAssocID="{9BD4E47F-049D-488B-B565-D9E24F1724AD}" presName="background" presStyleLbl="node0" presStyleIdx="0" presStyleCnt="1"/>
      <dgm:spPr/>
    </dgm:pt>
    <dgm:pt modelId="{742DB618-E35B-4F13-B51C-230E1A6FEA51}" type="pres">
      <dgm:prSet presAssocID="{9BD4E47F-049D-488B-B565-D9E24F1724AD}" presName="text" presStyleLbl="fgAcc0" presStyleIdx="0" presStyleCnt="1">
        <dgm:presLayoutVars>
          <dgm:chPref val="3"/>
        </dgm:presLayoutVars>
      </dgm:prSet>
      <dgm:spPr/>
    </dgm:pt>
    <dgm:pt modelId="{AEEF08E8-863E-4CF5-9736-12DD7BF632E1}" type="pres">
      <dgm:prSet presAssocID="{9BD4E47F-049D-488B-B565-D9E24F1724AD}" presName="hierChild2" presStyleCnt="0"/>
      <dgm:spPr/>
    </dgm:pt>
  </dgm:ptLst>
  <dgm:cxnLst>
    <dgm:cxn modelId="{85E5DC1A-53B0-4FAC-B6B7-E757F8ED01AB}" type="presOf" srcId="{9BD4E47F-049D-488B-B565-D9E24F1724AD}" destId="{742DB618-E35B-4F13-B51C-230E1A6FEA51}" srcOrd="0" destOrd="0" presId="urn:microsoft.com/office/officeart/2005/8/layout/hierarchy1"/>
    <dgm:cxn modelId="{6B703E3F-3D1E-4144-A8BC-D8AAEE8362DD}" srcId="{D6D681DE-C641-41B3-B72B-7942FD13ACFF}" destId="{9BD4E47F-049D-488B-B565-D9E24F1724AD}" srcOrd="0" destOrd="0" parTransId="{A5209AB3-6DCB-49BD-8E2B-A57FFDB9C592}" sibTransId="{F6F2A314-C930-4C7B-967E-33D0496A9953}"/>
    <dgm:cxn modelId="{6BCD0A60-8F88-4A2B-90D0-5AA9DF446A9A}" type="presOf" srcId="{D6D681DE-C641-41B3-B72B-7942FD13ACFF}" destId="{EE9170F7-AE5F-4463-84A0-BD1F119B58FA}" srcOrd="0" destOrd="0" presId="urn:microsoft.com/office/officeart/2005/8/layout/hierarchy1"/>
    <dgm:cxn modelId="{41BCB6B7-3CEE-48E0-B796-C0404D6BEFA7}" type="presParOf" srcId="{EE9170F7-AE5F-4463-84A0-BD1F119B58FA}" destId="{D1628A8C-D7E7-491F-80C1-212917B226B9}" srcOrd="0" destOrd="0" presId="urn:microsoft.com/office/officeart/2005/8/layout/hierarchy1"/>
    <dgm:cxn modelId="{CF12C8CC-CF2A-4214-A630-46CED4231118}" type="presParOf" srcId="{D1628A8C-D7E7-491F-80C1-212917B226B9}" destId="{DD7A978A-12D0-4F80-A506-85512C916837}" srcOrd="0" destOrd="0" presId="urn:microsoft.com/office/officeart/2005/8/layout/hierarchy1"/>
    <dgm:cxn modelId="{14A3BE38-4E0D-4618-AF33-AA05E348C966}" type="presParOf" srcId="{DD7A978A-12D0-4F80-A506-85512C916837}" destId="{7010BD50-A56A-4E76-A5B3-2B496157A1F7}" srcOrd="0" destOrd="0" presId="urn:microsoft.com/office/officeart/2005/8/layout/hierarchy1"/>
    <dgm:cxn modelId="{B71E912C-BDC0-4478-82E5-2D1C34A3B863}" type="presParOf" srcId="{DD7A978A-12D0-4F80-A506-85512C916837}" destId="{742DB618-E35B-4F13-B51C-230E1A6FEA51}" srcOrd="1" destOrd="0" presId="urn:microsoft.com/office/officeart/2005/8/layout/hierarchy1"/>
    <dgm:cxn modelId="{990324F8-8047-46ED-8EB4-82C99C20DC2C}" type="presParOf" srcId="{D1628A8C-D7E7-491F-80C1-212917B226B9}" destId="{AEEF08E8-863E-4CF5-9736-12DD7BF632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D87AB-614C-47D1-A948-7175964DB96B}">
      <dsp:nvSpPr>
        <dsp:cNvPr id="0" name=""/>
        <dsp:cNvSpPr/>
      </dsp:nvSpPr>
      <dsp:spPr>
        <a:xfrm>
          <a:off x="3218687" y="1652"/>
          <a:ext cx="3621024" cy="7226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 challenge revolves around exploiting a web application that is vulnerable to </a:t>
          </a:r>
          <a:r>
            <a:rPr lang="en-US" sz="1100" b="0" kern="1200" dirty="0"/>
            <a:t>Server-Side Request Forgery (SSRF) </a:t>
          </a:r>
          <a:r>
            <a:rPr lang="en-US" sz="1100" kern="1200" dirty="0"/>
            <a:t>and weak internal security configurations.</a:t>
          </a:r>
          <a:br>
            <a:rPr lang="en-US" sz="1100" kern="1200" dirty="0"/>
          </a:br>
          <a:r>
            <a:rPr lang="en-US" sz="1100" kern="1200" dirty="0"/>
            <a:t>Your goal is to:</a:t>
          </a:r>
        </a:p>
      </dsp:txBody>
      <dsp:txXfrm>
        <a:off x="3253962" y="36927"/>
        <a:ext cx="3550474" cy="652062"/>
      </dsp:txXfrm>
    </dsp:sp>
    <dsp:sp modelId="{C3F264C4-15B3-4613-9B84-8328AED6EBB4}">
      <dsp:nvSpPr>
        <dsp:cNvPr id="0" name=""/>
        <dsp:cNvSpPr/>
      </dsp:nvSpPr>
      <dsp:spPr>
        <a:xfrm>
          <a:off x="3218687" y="760395"/>
          <a:ext cx="3621024" cy="7226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SSRF to interact with internal services like Redis.</a:t>
          </a:r>
        </a:p>
      </dsp:txBody>
      <dsp:txXfrm>
        <a:off x="3253962" y="795670"/>
        <a:ext cx="3550474" cy="652062"/>
      </dsp:txXfrm>
    </dsp:sp>
    <dsp:sp modelId="{ECAA4B72-1B8B-4464-AFA2-5F83F574FCEA}">
      <dsp:nvSpPr>
        <dsp:cNvPr id="0" name=""/>
        <dsp:cNvSpPr/>
      </dsp:nvSpPr>
      <dsp:spPr>
        <a:xfrm>
          <a:off x="3218687" y="1519139"/>
          <a:ext cx="3621024" cy="7226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Manipulate Redis to inject malicious jobs into a queue.</a:t>
          </a:r>
        </a:p>
      </dsp:txBody>
      <dsp:txXfrm>
        <a:off x="3253962" y="1554414"/>
        <a:ext cx="3550474" cy="652062"/>
      </dsp:txXfrm>
    </dsp:sp>
    <dsp:sp modelId="{42D8834B-FB5A-4BC8-81AF-A61E6D769A4B}">
      <dsp:nvSpPr>
        <dsp:cNvPr id="0" name=""/>
        <dsp:cNvSpPr/>
      </dsp:nvSpPr>
      <dsp:spPr>
        <a:xfrm>
          <a:off x="3218687" y="2277882"/>
          <a:ext cx="3621024" cy="7226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Exploit the job runner to execute arbitrary commands on the server.</a:t>
          </a:r>
        </a:p>
      </dsp:txBody>
      <dsp:txXfrm>
        <a:off x="3253962" y="2313157"/>
        <a:ext cx="3550474" cy="652062"/>
      </dsp:txXfrm>
    </dsp:sp>
    <dsp:sp modelId="{B44666A1-B2ED-4670-B4B3-D210AA6AAA4C}">
      <dsp:nvSpPr>
        <dsp:cNvPr id="0" name=""/>
        <dsp:cNvSpPr/>
      </dsp:nvSpPr>
      <dsp:spPr>
        <a:xfrm>
          <a:off x="3218687" y="3036625"/>
          <a:ext cx="3621024" cy="7226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Ultimately, retrieve the flag stored on the server.</a:t>
          </a:r>
        </a:p>
      </dsp:txBody>
      <dsp:txXfrm>
        <a:off x="3253962" y="3071900"/>
        <a:ext cx="3550474" cy="652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BB78B-4E6E-4607-A60D-8EAF3DF7D0DF}">
      <dsp:nvSpPr>
        <dsp:cNvPr id="0" name=""/>
        <dsp:cNvSpPr/>
      </dsp:nvSpPr>
      <dsp:spPr>
        <a:xfrm>
          <a:off x="400764" y="143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Urllib.parse</a:t>
          </a:r>
          <a:endParaRPr lang="en-US" sz="4200" kern="1200" dirty="0"/>
        </a:p>
      </dsp:txBody>
      <dsp:txXfrm>
        <a:off x="400764" y="143"/>
        <a:ext cx="2892772" cy="1735663"/>
      </dsp:txXfrm>
    </dsp:sp>
    <dsp:sp modelId="{75C9049E-B599-412B-A99B-EF06AAA1FFCA}">
      <dsp:nvSpPr>
        <dsp:cNvPr id="0" name=""/>
        <dsp:cNvSpPr/>
      </dsp:nvSpPr>
      <dsp:spPr>
        <a:xfrm>
          <a:off x="3582813" y="143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Docker</a:t>
          </a:r>
        </a:p>
      </dsp:txBody>
      <dsp:txXfrm>
        <a:off x="3582813" y="143"/>
        <a:ext cx="2892772" cy="1735663"/>
      </dsp:txXfrm>
    </dsp:sp>
    <dsp:sp modelId="{5883CC33-0B29-4A02-AF75-2CCE0C3B3475}">
      <dsp:nvSpPr>
        <dsp:cNvPr id="0" name=""/>
        <dsp:cNvSpPr/>
      </dsp:nvSpPr>
      <dsp:spPr>
        <a:xfrm>
          <a:off x="6764863" y="143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Redis</a:t>
          </a:r>
        </a:p>
      </dsp:txBody>
      <dsp:txXfrm>
        <a:off x="6764863" y="143"/>
        <a:ext cx="2892772" cy="1735663"/>
      </dsp:txXfrm>
    </dsp:sp>
    <dsp:sp modelId="{A175B261-5784-42EB-B8F6-05968238745A}">
      <dsp:nvSpPr>
        <dsp:cNvPr id="0" name=""/>
        <dsp:cNvSpPr/>
      </dsp:nvSpPr>
      <dsp:spPr>
        <a:xfrm>
          <a:off x="400764" y="2025084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SSRF Payloads</a:t>
          </a:r>
        </a:p>
      </dsp:txBody>
      <dsp:txXfrm>
        <a:off x="400764" y="2025084"/>
        <a:ext cx="2892772" cy="1735663"/>
      </dsp:txXfrm>
    </dsp:sp>
    <dsp:sp modelId="{D3F134B0-9E46-4889-83E8-F9C77424135C}">
      <dsp:nvSpPr>
        <dsp:cNvPr id="0" name=""/>
        <dsp:cNvSpPr/>
      </dsp:nvSpPr>
      <dsp:spPr>
        <a:xfrm>
          <a:off x="3582813" y="2025084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Gopher</a:t>
          </a:r>
        </a:p>
      </dsp:txBody>
      <dsp:txXfrm>
        <a:off x="3582813" y="2025084"/>
        <a:ext cx="2892772" cy="1735663"/>
      </dsp:txXfrm>
    </dsp:sp>
    <dsp:sp modelId="{AF342F67-AEC7-49A4-A7AB-A76BC6CB27E9}">
      <dsp:nvSpPr>
        <dsp:cNvPr id="0" name=""/>
        <dsp:cNvSpPr/>
      </dsp:nvSpPr>
      <dsp:spPr>
        <a:xfrm>
          <a:off x="6764863" y="2025084"/>
          <a:ext cx="2892772" cy="1735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CURL</a:t>
          </a:r>
        </a:p>
      </dsp:txBody>
      <dsp:txXfrm>
        <a:off x="6764863" y="2025084"/>
        <a:ext cx="2892772" cy="1735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10BD50-A56A-4E76-A5B3-2B496157A1F7}">
      <dsp:nvSpPr>
        <dsp:cNvPr id="0" name=""/>
        <dsp:cNvSpPr/>
      </dsp:nvSpPr>
      <dsp:spPr>
        <a:xfrm>
          <a:off x="2210097" y="1513"/>
          <a:ext cx="5074384" cy="32222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DB618-E35B-4F13-B51C-230E1A6FEA51}">
      <dsp:nvSpPr>
        <dsp:cNvPr id="0" name=""/>
        <dsp:cNvSpPr/>
      </dsp:nvSpPr>
      <dsp:spPr>
        <a:xfrm>
          <a:off x="2773918" y="537143"/>
          <a:ext cx="5074384" cy="32222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ScreenCrack challenge demonstrated a practical exploitation scenario combining </a:t>
          </a:r>
          <a:r>
            <a:rPr lang="en-US" sz="3000" b="1" kern="1200"/>
            <a:t>SSRF</a:t>
          </a:r>
          <a:r>
            <a:rPr lang="en-US" sz="3000" kern="1200"/>
            <a:t>, </a:t>
          </a:r>
          <a:r>
            <a:rPr lang="en-US" sz="3000" b="1" kern="1200"/>
            <a:t>Redis misconfigurations</a:t>
          </a:r>
          <a:r>
            <a:rPr lang="en-US" sz="3000" kern="1200"/>
            <a:t>, and </a:t>
          </a:r>
          <a:r>
            <a:rPr lang="en-US" sz="3000" b="1" kern="1200"/>
            <a:t>insecure job execution workflows.</a:t>
          </a:r>
          <a:endParaRPr lang="en-US" sz="3000" kern="1200"/>
        </a:p>
      </dsp:txBody>
      <dsp:txXfrm>
        <a:off x="2868294" y="631519"/>
        <a:ext cx="4885632" cy="3033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/>
              <a:t>ScreenCrack</a:t>
            </a:r>
          </a:p>
        </p:txBody>
      </p:sp>
      <p:pic>
        <p:nvPicPr>
          <p:cNvPr id="6" name="Picture 5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E079E817-1000-2C33-79CC-E4BC1748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r="26044" b="-1"/>
          <a:stretch/>
        </p:blipFill>
        <p:spPr>
          <a:xfrm>
            <a:off x="4617720" y="0"/>
            <a:ext cx="7574280" cy="6857999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" y="3043050"/>
            <a:ext cx="4366259" cy="3064505"/>
          </a:xfrm>
        </p:spPr>
        <p:txBody>
          <a:bodyPr>
            <a:normAutofit/>
          </a:bodyPr>
          <a:lstStyle/>
          <a:p>
            <a:r>
              <a:rPr lang="en-US" dirty="0"/>
              <a:t>Monica Sai Meghana Ghanta- 11798073</a:t>
            </a:r>
            <a:br>
              <a:rPr lang="en-US" dirty="0"/>
            </a:br>
            <a:r>
              <a:rPr lang="en-US" dirty="0"/>
              <a:t>Lakshmi Gayatri </a:t>
            </a:r>
            <a:r>
              <a:rPr lang="en-US" dirty="0" err="1"/>
              <a:t>Donepudi</a:t>
            </a:r>
            <a:r>
              <a:rPr lang="en-US" dirty="0"/>
              <a:t>- 11801234</a:t>
            </a:r>
            <a:br>
              <a:rPr lang="en-US" dirty="0"/>
            </a:br>
            <a:r>
              <a:rPr lang="en-US" dirty="0"/>
              <a:t>Sai Keerthi </a:t>
            </a:r>
            <a:r>
              <a:rPr lang="en-US" dirty="0" err="1"/>
              <a:t>Pyata</a:t>
            </a:r>
            <a:r>
              <a:rPr lang="en-US" dirty="0"/>
              <a:t>- 11699533</a:t>
            </a:r>
            <a:br>
              <a:rPr lang="en-US" dirty="0"/>
            </a:br>
            <a:r>
              <a:rPr lang="en-US" dirty="0"/>
              <a:t>Rama Krishna Reddy Manyam-11701718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A22A8EF-2505-F637-A43E-5851C4FAE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6823" y="-700177"/>
            <a:ext cx="4281577" cy="42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C2B8BB1-1CE1-FB22-3E0A-81773CB6AA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E6640-E39F-7DD9-524D-C3B22177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4" y="413385"/>
            <a:ext cx="11568052" cy="57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9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622E17-7EF6-CF1B-58D2-ED8D79D0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" y="279399"/>
            <a:ext cx="10989733" cy="54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9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F8EA52D-6A4A-F465-81D2-BBD2C49C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F430B9C-28CF-957A-F082-EA4F510FB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796935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74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4F7-07A3-CDFE-3BD7-8457A5B1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CEA87AC-CA0E-FE2B-CB67-AD59B0C27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45896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16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4F84-A5F3-91B7-7A89-6E2FCB00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Tools and Libraries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6D5A131-A764-AA6B-2F4C-5ADE695782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019373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572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F568-232C-0434-6AFE-FFE62FF8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7F2697-42A6-C022-7F8D-DD04B31B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" r="33204" b="1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F4CA-3A84-1160-B97F-6667A1796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b="1" dirty="0"/>
              <a:t>Setting Up the Docker Environment and understanding the Vulnerability 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5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1BDB982-9DF8-9EF5-75F9-527A0E3D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sz="3300" dirty="0"/>
              <a:t>Here the docker build command reads the instruction in the docker file to create a custom docker image.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6E147B-59F4-DA1D-5215-65829D44E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2898247" y="2108201"/>
            <a:ext cx="6456466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8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5126F18-3287-AC03-17B1-EF1D6BD0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14" y="1023302"/>
            <a:ext cx="10058400" cy="529662"/>
          </a:xfrm>
        </p:spPr>
        <p:txBody>
          <a:bodyPr>
            <a:normAutofit/>
          </a:bodyPr>
          <a:lstStyle/>
          <a:p>
            <a:r>
              <a:rPr lang="en-US" sz="2800" dirty="0"/>
              <a:t>We exploited the data using the nip.io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541B1-A476-5F5B-3CBE-1A2BA001D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27" y="2073909"/>
            <a:ext cx="6377711" cy="37607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E6679C-82D3-18CE-8CFC-86E9A548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38" y="2073910"/>
            <a:ext cx="5943600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7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89687-CFDE-FEE4-D647-CAD85C71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sz="3100"/>
              <a:t>Crafting the gopher payload and Testing SSRF with the payload.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F56A05-F918-4F21-0B9D-3283A16B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20" b="1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F9865-60F9-57C7-30FC-75ED17404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/>
              <a:t>The gopher protocol allows raw binary data over HTTP-like URLs.</a:t>
            </a:r>
          </a:p>
        </p:txBody>
      </p:sp>
    </p:spTree>
    <p:extLst>
      <p:ext uri="{BB962C8B-B14F-4D97-AF65-F5344CB8AC3E}">
        <p14:creationId xmlns:p14="http://schemas.microsoft.com/office/powerpoint/2010/main" val="209923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7C60D6F-636D-77F9-2E15-544CA204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Monitoring the Logs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774AE9-FD73-35D6-1B75-CCBE3CF85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290" b="10336"/>
          <a:stretch/>
        </p:blipFill>
        <p:spPr>
          <a:xfrm>
            <a:off x="357187" y="2054915"/>
            <a:ext cx="10162699" cy="3799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41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0220-5677-E415-9624-89D4FF00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Flag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98BB87-FA36-EB96-9EC9-3A1D066E74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2784"/>
            <a:ext cx="4640262" cy="2644320"/>
          </a:xfrm>
          <a:prstGeom prst="rect">
            <a:avLst/>
          </a:prstGeom>
        </p:spPr>
      </p:pic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4682B3-AD4E-8AF8-E1D0-A51F50DEF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8088" y="2672784"/>
            <a:ext cx="4638675" cy="28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13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321</TotalTime>
  <Words>194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Bookman Old Style</vt:lpstr>
      <vt:lpstr>Calibri</vt:lpstr>
      <vt:lpstr>Franklin Gothic Book</vt:lpstr>
      <vt:lpstr>Custom</vt:lpstr>
      <vt:lpstr>ScreenCrack</vt:lpstr>
      <vt:lpstr>Problem Statement </vt:lpstr>
      <vt:lpstr>Tools and Libraries </vt:lpstr>
      <vt:lpstr>Workflow</vt:lpstr>
      <vt:lpstr>Here the docker build command reads the instruction in the docker file to create a custom docker image.</vt:lpstr>
      <vt:lpstr>We exploited the data using the nip.io</vt:lpstr>
      <vt:lpstr>Crafting the gopher payload and Testing SSRF with the payload.</vt:lpstr>
      <vt:lpstr>Monitoring the Logs</vt:lpstr>
      <vt:lpstr>Check the Flag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G.M.S. MEGHANA</dc:creator>
  <cp:lastModifiedBy>G.M.S. MEGHANA</cp:lastModifiedBy>
  <cp:revision>13</cp:revision>
  <dcterms:created xsi:type="dcterms:W3CDTF">2024-12-06T05:40:07Z</dcterms:created>
  <dcterms:modified xsi:type="dcterms:W3CDTF">2024-12-06T21:33:07Z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